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284" r:id="rId7"/>
    <p:sldId id="285" r:id="rId8"/>
    <p:sldId id="287" r:id="rId9"/>
    <p:sldId id="288" r:id="rId10"/>
    <p:sldId id="289" r:id="rId11"/>
    <p:sldId id="293" r:id="rId12"/>
    <p:sldId id="291" r:id="rId13"/>
    <p:sldId id="292" r:id="rId14"/>
    <p:sldId id="283" r:id="rId15"/>
    <p:sldId id="281" r:id="rId16"/>
    <p:sldId id="282" r:id="rId1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45A2F5B9-4A13-78B1-978C-8486DCAC2054}" name="philipp.ringswirth@gmail.com" initials="ph" userId="S::urn:spo:guest#philipp.ringswirth@gmail.com::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F76048-F6D3-46E7-A85C-95BC3B249CF4}" v="3" dt="2025-09-03T09:43:36.54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6804E88B-CD92-4EAD-A8F7-93D3EAA2212D}"/>
    <pc:docChg chg="custSel addSld delSld modSld">
      <pc:chgData name="Anna Steinbauer" userId="aa9e69c0-640f-4dee-88df-45dd0169f62d" providerId="ADAL" clId="{6804E88B-CD92-4EAD-A8F7-93D3EAA2212D}" dt="2025-09-03T09:44:37.039" v="77" actId="27636"/>
      <pc:docMkLst>
        <pc:docMk/>
      </pc:docMkLst>
      <pc:sldChg chg="modNotesTx">
        <pc:chgData name="Anna Steinbauer" userId="aa9e69c0-640f-4dee-88df-45dd0169f62d" providerId="ADAL" clId="{6804E88B-CD92-4EAD-A8F7-93D3EAA2212D}" dt="2025-09-03T09:27:49.836" v="48" actId="20577"/>
        <pc:sldMkLst>
          <pc:docMk/>
          <pc:sldMk cId="2740037286" sldId="285"/>
        </pc:sldMkLst>
      </pc:sldChg>
      <pc:sldChg chg="addSp delSp modSp del mod modAnim">
        <pc:chgData name="Anna Steinbauer" userId="aa9e69c0-640f-4dee-88df-45dd0169f62d" providerId="ADAL" clId="{6804E88B-CD92-4EAD-A8F7-93D3EAA2212D}" dt="2025-09-03T09:43:44.190" v="60" actId="2696"/>
        <pc:sldMkLst>
          <pc:docMk/>
          <pc:sldMk cId="1809164323" sldId="290"/>
        </pc:sldMkLst>
        <pc:spChg chg="add del">
          <ac:chgData name="Anna Steinbauer" userId="aa9e69c0-640f-4dee-88df-45dd0169f62d" providerId="ADAL" clId="{6804E88B-CD92-4EAD-A8F7-93D3EAA2212D}" dt="2025-09-03T09:42:42.270" v="50" actId="478"/>
          <ac:spMkLst>
            <pc:docMk/>
            <pc:sldMk cId="1809164323" sldId="290"/>
            <ac:spMk id="6" creationId="{6D645918-EC30-955A-5175-949C4BD922F1}"/>
          </ac:spMkLst>
        </pc:spChg>
        <pc:picChg chg="add mod">
          <ac:chgData name="Anna Steinbauer" userId="aa9e69c0-640f-4dee-88df-45dd0169f62d" providerId="ADAL" clId="{6804E88B-CD92-4EAD-A8F7-93D3EAA2212D}" dt="2025-09-03T09:43:15.860" v="53" actId="1076"/>
          <ac:picMkLst>
            <pc:docMk/>
            <pc:sldMk cId="1809164323" sldId="290"/>
            <ac:picMk id="7" creationId="{928EB1A3-8605-6656-50F4-3BF5BD044014}"/>
          </ac:picMkLst>
        </pc:picChg>
      </pc:sldChg>
      <pc:sldChg chg="modSp mod">
        <pc:chgData name="Anna Steinbauer" userId="aa9e69c0-640f-4dee-88df-45dd0169f62d" providerId="ADAL" clId="{6804E88B-CD92-4EAD-A8F7-93D3EAA2212D}" dt="2025-09-03T09:44:37.039" v="77" actId="27636"/>
        <pc:sldMkLst>
          <pc:docMk/>
          <pc:sldMk cId="3009689438" sldId="292"/>
        </pc:sldMkLst>
        <pc:spChg chg="mod">
          <ac:chgData name="Anna Steinbauer" userId="aa9e69c0-640f-4dee-88df-45dd0169f62d" providerId="ADAL" clId="{6804E88B-CD92-4EAD-A8F7-93D3EAA2212D}" dt="2025-09-03T09:44:37.039" v="77" actId="27636"/>
          <ac:spMkLst>
            <pc:docMk/>
            <pc:sldMk cId="3009689438" sldId="292"/>
            <ac:spMk id="5" creationId="{64FDCFBC-D222-4C55-851D-C51C2D8CBEAF}"/>
          </ac:spMkLst>
        </pc:spChg>
      </pc:sldChg>
      <pc:sldChg chg="delSp modSp add mod delAnim">
        <pc:chgData name="Anna Steinbauer" userId="aa9e69c0-640f-4dee-88df-45dd0169f62d" providerId="ADAL" clId="{6804E88B-CD92-4EAD-A8F7-93D3EAA2212D}" dt="2025-09-03T09:43:36.540" v="59"/>
        <pc:sldMkLst>
          <pc:docMk/>
          <pc:sldMk cId="2752170390" sldId="293"/>
        </pc:sldMkLst>
        <pc:spChg chg="mod">
          <ac:chgData name="Anna Steinbauer" userId="aa9e69c0-640f-4dee-88df-45dd0169f62d" providerId="ADAL" clId="{6804E88B-CD92-4EAD-A8F7-93D3EAA2212D}" dt="2025-09-03T09:43:36.540" v="59"/>
          <ac:spMkLst>
            <pc:docMk/>
            <pc:sldMk cId="2752170390" sldId="293"/>
            <ac:spMk id="5" creationId="{E802E682-B373-8E1A-FCB7-5EE62FD3D1E2}"/>
          </ac:spMkLst>
        </pc:spChg>
        <pc:picChg chg="del mod">
          <ac:chgData name="Anna Steinbauer" userId="aa9e69c0-640f-4dee-88df-45dd0169f62d" providerId="ADAL" clId="{6804E88B-CD92-4EAD-A8F7-93D3EAA2212D}" dt="2025-09-03T09:43:31.342" v="56" actId="478"/>
          <ac:picMkLst>
            <pc:docMk/>
            <pc:sldMk cId="2752170390" sldId="293"/>
            <ac:picMk id="7" creationId="{928EB1A3-8605-6656-50F4-3BF5BD044014}"/>
          </ac:picMkLst>
        </pc:picChg>
      </pc:sldChg>
    </pc:docChg>
  </pc:docChgLst>
  <pc:docChgLst>
    <pc:chgData name="Anna Steinbauer" userId="aa9e69c0-640f-4dee-88df-45dd0169f62d" providerId="ADAL" clId="{7C4FA759-E171-44B3-9995-56967F67E630}"/>
    <pc:docChg chg="undo custSel addSld delSld modSld">
      <pc:chgData name="Anna Steinbauer" userId="aa9e69c0-640f-4dee-88df-45dd0169f62d" providerId="ADAL" clId="{7C4FA759-E171-44B3-9995-56967F67E630}" dt="2025-05-28T13:43:25.558" v="1578" actId="20577"/>
      <pc:docMkLst>
        <pc:docMk/>
      </pc:docMkLst>
      <pc:sldChg chg="modSp mod">
        <pc:chgData name="Anna Steinbauer" userId="aa9e69c0-640f-4dee-88df-45dd0169f62d" providerId="ADAL" clId="{7C4FA759-E171-44B3-9995-56967F67E630}" dt="2025-05-28T09:47:55.543" v="50" actId="20577"/>
        <pc:sldMkLst>
          <pc:docMk/>
          <pc:sldMk cId="0" sldId="256"/>
        </pc:sldMkLst>
      </pc:sldChg>
      <pc:sldChg chg="modSp mod">
        <pc:chgData name="Anna Steinbauer" userId="aa9e69c0-640f-4dee-88df-45dd0169f62d" providerId="ADAL" clId="{7C4FA759-E171-44B3-9995-56967F67E630}" dt="2025-05-28T09:48:02.344" v="71" actId="20577"/>
        <pc:sldMkLst>
          <pc:docMk/>
          <pc:sldMk cId="0" sldId="257"/>
        </pc:sldMkLst>
      </pc:sldChg>
      <pc:sldChg chg="modSp mod">
        <pc:chgData name="Anna Steinbauer" userId="aa9e69c0-640f-4dee-88df-45dd0169f62d" providerId="ADAL" clId="{7C4FA759-E171-44B3-9995-56967F67E630}" dt="2025-05-28T12:29:25.754" v="1553" actId="13926"/>
        <pc:sldMkLst>
          <pc:docMk/>
          <pc:sldMk cId="0" sldId="281"/>
        </pc:sldMkLst>
      </pc:sldChg>
      <pc:sldChg chg="addSp delSp modSp mod modAnim modCm">
        <pc:chgData name="Anna Steinbauer" userId="aa9e69c0-640f-4dee-88df-45dd0169f62d" providerId="ADAL" clId="{7C4FA759-E171-44B3-9995-56967F67E630}" dt="2025-05-28T12:08:04.080" v="454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nna Steinbauer" userId="aa9e69c0-640f-4dee-88df-45dd0169f62d" providerId="ADAL" clId="{7C4FA759-E171-44B3-9995-56967F67E630}" dt="2025-05-28T09:48:40.624" v="127" actId="6549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mod">
              <pc226:chgData name="Anna Steinbauer" userId="aa9e69c0-640f-4dee-88df-45dd0169f62d" providerId="ADAL" clId="{7C4FA759-E171-44B3-9995-56967F67E630}" dt="2025-05-28T09:48:40.624" v="127" actId="6549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modSp add mod modNotesTx">
        <pc:chgData name="Anna Steinbauer" userId="aa9e69c0-640f-4dee-88df-45dd0169f62d" providerId="ADAL" clId="{7C4FA759-E171-44B3-9995-56967F67E630}" dt="2025-05-28T13:43:25.558" v="1578" actId="20577"/>
        <pc:sldMkLst>
          <pc:docMk/>
          <pc:sldMk cId="2740037286" sldId="285"/>
        </pc:sldMkLst>
      </pc:sldChg>
      <pc:sldChg chg="modSp add del mod">
        <pc:chgData name="Anna Steinbauer" userId="aa9e69c0-640f-4dee-88df-45dd0169f62d" providerId="ADAL" clId="{7C4FA759-E171-44B3-9995-56967F67E630}" dt="2025-05-28T12:09:08.357" v="456" actId="2696"/>
        <pc:sldMkLst>
          <pc:docMk/>
          <pc:sldMk cId="4274295499" sldId="286"/>
        </pc:sldMkLst>
      </pc:sldChg>
      <pc:sldChg chg="addSp delSp modSp add mod modAnim">
        <pc:chgData name="Anna Steinbauer" userId="aa9e69c0-640f-4dee-88df-45dd0169f62d" providerId="ADAL" clId="{7C4FA759-E171-44B3-9995-56967F67E630}" dt="2025-05-28T12:28:25.484" v="1438"/>
        <pc:sldMkLst>
          <pc:docMk/>
          <pc:sldMk cId="2788707658" sldId="287"/>
        </pc:sldMkLst>
      </pc:sldChg>
      <pc:sldChg chg="addSp modSp add del mod">
        <pc:chgData name="Anna Steinbauer" userId="aa9e69c0-640f-4dee-88df-45dd0169f62d" providerId="ADAL" clId="{7C4FA759-E171-44B3-9995-56967F67E630}" dt="2025-05-28T12:28:43.671" v="1439" actId="2696"/>
        <pc:sldMkLst>
          <pc:docMk/>
          <pc:sldMk cId="36832196" sldId="288"/>
        </pc:sldMkLst>
      </pc:sldChg>
      <pc:sldChg chg="add del">
        <pc:chgData name="Anna Steinbauer" userId="aa9e69c0-640f-4dee-88df-45dd0169f62d" providerId="ADAL" clId="{7C4FA759-E171-44B3-9995-56967F67E630}" dt="2025-05-28T12:09:08.357" v="456" actId="2696"/>
        <pc:sldMkLst>
          <pc:docMk/>
          <pc:sldMk cId="2178650619" sldId="289"/>
        </pc:sldMkLst>
      </pc:sldChg>
    </pc:docChg>
  </pc:docChgLst>
  <pc:docChgLst>
    <pc:chgData name="Anna Steinbauer" userId="aa9e69c0-640f-4dee-88df-45dd0169f62d" providerId="ADAL" clId="{EF8B44FB-671A-4FBF-B2E0-7DD2AE068873}"/>
    <pc:docChg chg="modSld">
      <pc:chgData name="Anna Steinbauer" userId="aa9e69c0-640f-4dee-88df-45dd0169f62d" providerId="ADAL" clId="{EF8B44FB-671A-4FBF-B2E0-7DD2AE068873}" dt="2025-06-11T09:39:20.376" v="1" actId="20577"/>
      <pc:docMkLst>
        <pc:docMk/>
      </pc:docMkLst>
      <pc:sldChg chg="modSp">
        <pc:chgData name="Anna Steinbauer" userId="aa9e69c0-640f-4dee-88df-45dd0169f62d" providerId="ADAL" clId="{EF8B44FB-671A-4FBF-B2E0-7DD2AE068873}" dt="2025-06-11T09:39:20.376" v="1" actId="20577"/>
        <pc:sldMkLst>
          <pc:docMk/>
          <pc:sldMk cId="36646498" sldId="284"/>
        </pc:sldMkLst>
      </pc:sldChg>
    </pc:docChg>
  </pc:docChgLst>
  <pc:docChgLst>
    <pc:chgData name="Anna Steinbauer" userId="aa9e69c0-640f-4dee-88df-45dd0169f62d" providerId="ADAL" clId="{D0AAA658-52D2-47AD-9063-263751460BB1}"/>
    <pc:docChg chg="undo custSel addSld delSld modSld">
      <pc:chgData name="Anna Steinbauer" userId="aa9e69c0-640f-4dee-88df-45dd0169f62d" providerId="ADAL" clId="{D0AAA658-52D2-47AD-9063-263751460BB1}" dt="2025-06-05T22:33:37.415" v="296" actId="20577"/>
      <pc:docMkLst>
        <pc:docMk/>
      </pc:docMkLst>
      <pc:sldChg chg="modSp mod">
        <pc:chgData name="Anna Steinbauer" userId="aa9e69c0-640f-4dee-88df-45dd0169f62d" providerId="ADAL" clId="{D0AAA658-52D2-47AD-9063-263751460BB1}" dt="2025-06-05T22:33:23.057" v="218" actId="20577"/>
        <pc:sldMkLst>
          <pc:docMk/>
          <pc:sldMk cId="0" sldId="281"/>
        </pc:sldMkLst>
      </pc:sldChg>
      <pc:sldChg chg="modSp mod">
        <pc:chgData name="Anna Steinbauer" userId="aa9e69c0-640f-4dee-88df-45dd0169f62d" providerId="ADAL" clId="{D0AAA658-52D2-47AD-9063-263751460BB1}" dt="2025-06-05T22:33:37.415" v="296" actId="20577"/>
        <pc:sldMkLst>
          <pc:docMk/>
          <pc:sldMk cId="858717602" sldId="282"/>
        </pc:sldMkLst>
      </pc:sldChg>
      <pc:sldChg chg="add del">
        <pc:chgData name="Anna Steinbauer" userId="aa9e69c0-640f-4dee-88df-45dd0169f62d" providerId="ADAL" clId="{D0AAA658-52D2-47AD-9063-263751460BB1}" dt="2025-06-05T22:16:56.091" v="2" actId="2696"/>
        <pc:sldMkLst>
          <pc:docMk/>
          <pc:sldMk cId="36646498" sldId="284"/>
        </pc:sldMkLst>
      </pc:sldChg>
      <pc:sldChg chg="modSp add mod">
        <pc:chgData name="Anna Steinbauer" userId="aa9e69c0-640f-4dee-88df-45dd0169f62d" providerId="ADAL" clId="{D0AAA658-52D2-47AD-9063-263751460BB1}" dt="2025-06-05T22:17:04.910" v="30" actId="20577"/>
        <pc:sldMkLst>
          <pc:docMk/>
          <pc:sldMk cId="3529205112" sldId="288"/>
        </pc:sldMkLst>
      </pc:sldChg>
      <pc:sldChg chg="addSp delSp modSp add mod modAnim">
        <pc:chgData name="Anna Steinbauer" userId="aa9e69c0-640f-4dee-88df-45dd0169f62d" providerId="ADAL" clId="{D0AAA658-52D2-47AD-9063-263751460BB1}" dt="2025-06-05T22:18:16.955" v="79" actId="20577"/>
        <pc:sldMkLst>
          <pc:docMk/>
          <pc:sldMk cId="1963310145" sldId="289"/>
        </pc:sldMkLst>
      </pc:sldChg>
      <pc:sldChg chg="modSp add mod">
        <pc:chgData name="Anna Steinbauer" userId="aa9e69c0-640f-4dee-88df-45dd0169f62d" providerId="ADAL" clId="{D0AAA658-52D2-47AD-9063-263751460BB1}" dt="2025-06-05T22:19:01.536" v="120" actId="404"/>
        <pc:sldMkLst>
          <pc:docMk/>
          <pc:sldMk cId="1809164323" sldId="290"/>
        </pc:sldMkLst>
      </pc:sldChg>
      <pc:sldChg chg="modSp add mod">
        <pc:chgData name="Anna Steinbauer" userId="aa9e69c0-640f-4dee-88df-45dd0169f62d" providerId="ADAL" clId="{D0AAA658-52D2-47AD-9063-263751460BB1}" dt="2025-06-05T22:32:13.852" v="140" actId="20577"/>
        <pc:sldMkLst>
          <pc:docMk/>
          <pc:sldMk cId="2419571273" sldId="291"/>
        </pc:sldMkLst>
      </pc:sldChg>
      <pc:sldChg chg="delSp modSp add mod">
        <pc:chgData name="Anna Steinbauer" userId="aa9e69c0-640f-4dee-88df-45dd0169f62d" providerId="ADAL" clId="{D0AAA658-52D2-47AD-9063-263751460BB1}" dt="2025-06-05T22:33:08.493" v="214" actId="6549"/>
        <pc:sldMkLst>
          <pc:docMk/>
          <pc:sldMk cId="3009689438" sldId="292"/>
        </pc:sldMkLst>
      </pc:sldChg>
    </pc:docChg>
  </pc:docChgLst>
  <pc:docChgLst>
    <pc:chgData name="Anna Steinbauer" userId="aa9e69c0-640f-4dee-88df-45dd0169f62d" providerId="ADAL" clId="{A3346628-E392-489E-BF8B-9A16F7B3625D}"/>
    <pc:docChg chg="modSld">
      <pc:chgData name="Anna Steinbauer" userId="aa9e69c0-640f-4dee-88df-45dd0169f62d" providerId="ADAL" clId="{A3346628-E392-489E-BF8B-9A16F7B3625D}" dt="2024-01-18T12:49:46.926" v="1" actId="6549"/>
      <pc:docMkLst>
        <pc:docMk/>
      </pc:docMkLst>
      <pc:sldChg chg="modSp mod">
        <pc:chgData name="Anna Steinbauer" userId="aa9e69c0-640f-4dee-88df-45dd0169f62d" providerId="ADAL" clId="{A3346628-E392-489E-BF8B-9A16F7B3625D}" dt="2024-01-18T12:49:46.926" v="1" actId="6549"/>
        <pc:sldMkLst>
          <pc:docMk/>
          <pc:sldMk cId="858717602" sldId="282"/>
        </pc:sldMkLst>
      </pc:sldChg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</pc:sldChg>
    </pc:docChg>
  </pc:docChgLst>
  <pc:docChgLst>
    <pc:chgData name="philipp.ringswirth@gmail.com" userId="S::urn:spo:guest#philipp.ringswirth@gmail.com::" providerId="AD" clId="Web-{1546A834-2D2F-3508-1210-F5EC0A856E0A}"/>
    <pc:docChg chg="mod">
      <pc:chgData name="philipp.ringswirth@gmail.com" userId="S::urn:spo:guest#philipp.ringswirth@gmail.com::" providerId="AD" clId="Web-{1546A834-2D2F-3508-1210-F5EC0A856E0A}" dt="2025-06-09T10:15:29.479" v="0"/>
      <pc:docMkLst>
        <pc:docMk/>
      </pc:docMkLst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6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lnSpc>
                <a:spcPts val="1400"/>
              </a:lnSpc>
              <a:buFont typeface="Calibri" panose="020F0502020204030204" pitchFamily="34" charset="0"/>
              <a:buChar char="-"/>
            </a:pPr>
            <a:r>
              <a:rPr lang="de-AT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Aus Fehlern und Feedbacks lernen wir, was wir das nächste Mal besser machen können.</a:t>
            </a:r>
          </a:p>
          <a:p>
            <a:pPr marL="342900" lvl="0" indent="-342900">
              <a:lnSpc>
                <a:spcPts val="1400"/>
              </a:lnSpc>
              <a:buFont typeface="Calibri" panose="020F0502020204030204" pitchFamily="34" charset="0"/>
              <a:buChar char="-"/>
            </a:pPr>
            <a:r>
              <a:rPr lang="de-AT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Wir organisieren uns eigenverantwortlich und selbst für unsere Erfolge verantwortlich.</a:t>
            </a:r>
          </a:p>
          <a:p>
            <a:pPr marL="342900" marR="0" lvl="0" indent="-342900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lang="de-AT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Planen, frühes Testen, Reflexion und Überarbeiten bzw. erneutes Planen sind essenziell, um sich zu verbessern.</a:t>
            </a:r>
          </a:p>
          <a:p>
            <a:pPr marL="342900" marR="0" lvl="0" indent="-342900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lang="de-AT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Freute am Spiel, auch ohne zu siegen</a:t>
            </a:r>
          </a:p>
        </p:txBody>
      </p:sp>
    </p:spTree>
    <p:extLst>
      <p:ext uri="{BB962C8B-B14F-4D97-AF65-F5344CB8AC3E}">
        <p14:creationId xmlns:p14="http://schemas.microsoft.com/office/powerpoint/2010/main" val="4101937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youtube.com/watch?v=HqBShTZCqLE" TargetMode="Externa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4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300"/>
            </a:pPr>
            <a:r>
              <a:rPr lang="de-DE" dirty="0"/>
              <a:t>Projektwoche:</a:t>
            </a:r>
          </a:p>
          <a:p>
            <a:pPr>
              <a:defRPr sz="1300"/>
            </a:pPr>
            <a:r>
              <a:rPr lang="de-DE" dirty="0" err="1"/>
              <a:t>Make</a:t>
            </a:r>
            <a:r>
              <a:rPr lang="de-DE" dirty="0"/>
              <a:t> a </a:t>
            </a:r>
            <a:r>
              <a:rPr lang="de-DE" dirty="0" err="1"/>
              <a:t>change</a:t>
            </a:r>
            <a:r>
              <a:rPr lang="de-DE" dirty="0"/>
              <a:t>!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9C8EC-7B29-C371-791C-C709D456A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B64A85F-1A43-0853-4FF8-864685438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4FDCFBC-D222-4C55-851D-C51C2D8CB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1043225" cy="437902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de-DE" sz="2400" dirty="0"/>
              <a:t>Habe ich geschafft, was ich mir vorgenommen habe? </a:t>
            </a:r>
          </a:p>
          <a:p>
            <a:pPr>
              <a:lnSpc>
                <a:spcPct val="110000"/>
              </a:lnSpc>
            </a:pPr>
            <a:r>
              <a:rPr lang="de-DE" sz="2400" dirty="0"/>
              <a:t>Haben wir als Team geschafft, was wir uns für diesen Sprint vorgenommen haben?</a:t>
            </a:r>
          </a:p>
          <a:p>
            <a:pPr>
              <a:lnSpc>
                <a:spcPct val="110000"/>
              </a:lnSpc>
            </a:pPr>
            <a:r>
              <a:rPr lang="de-DE" sz="2400" dirty="0"/>
              <a:t>Sprechen wir unsere Meinung ehrlich aus und hören wir einander aufmerksam zu? </a:t>
            </a:r>
          </a:p>
          <a:p>
            <a:pPr>
              <a:lnSpc>
                <a:spcPct val="110000"/>
              </a:lnSpc>
            </a:pPr>
            <a:r>
              <a:rPr lang="de-DE" sz="2400" dirty="0"/>
              <a:t>Unterstützen wir uns gegenseitig oder sind wir </a:t>
            </a:r>
            <a:r>
              <a:rPr lang="de-DE" sz="2400" dirty="0" err="1"/>
              <a:t>Einzelkämpfer:innen</a:t>
            </a:r>
            <a:r>
              <a:rPr lang="de-DE" sz="2400" dirty="0"/>
              <a:t> in einem Team? </a:t>
            </a:r>
          </a:p>
          <a:p>
            <a:pPr>
              <a:lnSpc>
                <a:spcPct val="110000"/>
              </a:lnSpc>
            </a:pPr>
            <a:r>
              <a:rPr lang="de-DE" sz="2400" dirty="0"/>
              <a:t>Geben wir einander konstruktive Rückmeldungen? Bin ich offen für diese Vorschläge oder boxe ich meine eigene Sichtweise durch?</a:t>
            </a:r>
          </a:p>
          <a:p>
            <a:pPr>
              <a:lnSpc>
                <a:spcPct val="110000"/>
              </a:lnSpc>
            </a:pPr>
            <a:r>
              <a:rPr lang="de-DE" sz="2400" dirty="0"/>
              <a:t>Wobei sind wir effizient? Wobei verlieren wir Zeit?</a:t>
            </a:r>
          </a:p>
          <a:p>
            <a:pPr>
              <a:lnSpc>
                <a:spcPct val="110000"/>
              </a:lnSpc>
            </a:pPr>
            <a:r>
              <a:rPr lang="de-DE" sz="2400" dirty="0"/>
              <a:t>Was wollen wir im nächsten Sprint anders machen?</a:t>
            </a:r>
          </a:p>
        </p:txBody>
      </p:sp>
    </p:spTree>
    <p:extLst>
      <p:ext uri="{BB962C8B-B14F-4D97-AF65-F5344CB8AC3E}">
        <p14:creationId xmlns:p14="http://schemas.microsoft.com/office/powerpoint/2010/main" val="3009689438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Marshmallow-Challenge, Caspar Siebel / Wilde Workshop Spiele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12</a:t>
            </a:fld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Fächervernetzende Projektarbeit: </a:t>
            </a:r>
            <a:r>
              <a:rPr lang="de-AT" sz="1200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Make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a </a:t>
            </a:r>
            <a:r>
              <a:rPr lang="de-AT" sz="1200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change</a:t>
            </a: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!. 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Marshmallow-Challenge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 und Spielregeln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9191372" cy="4379026"/>
          </a:xfrm>
        </p:spPr>
        <p:txBody>
          <a:bodyPr/>
          <a:lstStyle/>
          <a:p>
            <a:r>
              <a:rPr lang="de-DE" dirty="0"/>
              <a:t>Baut im Team das höchstmögliche, stabile Bauwerk aus Spaghetti, das an der Spitze ein Marshmallow tragen kann.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b="1" dirty="0"/>
              <a:t>Spielregeln:</a:t>
            </a:r>
          </a:p>
          <a:p>
            <a:r>
              <a:rPr lang="de-DE" dirty="0"/>
              <a:t>Ihr habt 18 Minuten Zeit, das höchstmöglichen Bauwerk zu bauen.</a:t>
            </a:r>
          </a:p>
          <a:p>
            <a:r>
              <a:rPr lang="de-DE" dirty="0"/>
              <a:t>An der Spitze muss das Bauwerk ein Marshmallow tragen.</a:t>
            </a:r>
          </a:p>
          <a:p>
            <a:r>
              <a:rPr lang="de-DE" dirty="0"/>
              <a:t>Ihr dürft nichts an den Boden, die Wand oder Decke kleben.</a:t>
            </a:r>
          </a:p>
          <a:p>
            <a:r>
              <a:rPr lang="de-DE" dirty="0"/>
              <a:t>Die Marshmallows dürfen vorerst nicht gegessen werden.</a:t>
            </a:r>
            <a:endParaRPr lang="de-AT" dirty="0"/>
          </a:p>
          <a:p>
            <a:endParaRPr lang="de-AT" dirty="0"/>
          </a:p>
        </p:txBody>
      </p:sp>
      <p:pic>
        <p:nvPicPr>
          <p:cNvPr id="7" name="Grafik 6" descr="Gruppenbrainstorming mit einfarbiger Füllung">
            <a:extLst>
              <a:ext uri="{FF2B5EF4-FFF2-40B4-BE49-F238E27FC236}">
                <a16:creationId xmlns:a16="http://schemas.microsoft.com/office/drawing/2014/main" id="{0F613933-DFB1-471C-94BE-85177E4C0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12448" y="1648318"/>
            <a:ext cx="1504384" cy="150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F088D-C0FC-0201-E440-AA4C67FD6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BCBA1A9-BE44-B43E-8F8A-3A839B619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A0D56B4-8822-0BF1-2F3D-5E7DD55CD7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Bei welcher Gruppe war das Marshmallow am höchsten? Warum hat diese Gruppe – glaubt ihr – gewonnen?</a:t>
            </a:r>
          </a:p>
          <a:p>
            <a:r>
              <a:rPr lang="de-DE" dirty="0"/>
              <a:t>Was habt ihr aus dem Spiel gelernt?</a:t>
            </a:r>
          </a:p>
          <a:p>
            <a:r>
              <a:rPr lang="de-DE" dirty="0"/>
              <a:t>Welche Erkenntnisse könnten für die gemeinsame Projektarbeit wichtig sein?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74003728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45A36-CC87-614D-366A-67AD30449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792C6C9-D6C7-6070-4082-760C1BC74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Schätzfrage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4247F8-5AD2-6077-731E-AA994276E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1309881" cy="4379026"/>
          </a:xfrm>
        </p:spPr>
        <p:txBody>
          <a:bodyPr/>
          <a:lstStyle/>
          <a:p>
            <a:r>
              <a:rPr lang="de-DE" dirty="0"/>
              <a:t>Wie hoch werden Türme von Studierenden, Führungskräften und Kindergartenkindern?</a:t>
            </a:r>
          </a:p>
          <a:p>
            <a:r>
              <a:rPr lang="de-DE" dirty="0"/>
              <a:t>Wer baut die höchsten Türme?</a:t>
            </a:r>
          </a:p>
          <a:p>
            <a:endParaRPr lang="de-DE" dirty="0"/>
          </a:p>
          <a:p>
            <a:r>
              <a:rPr lang="de-DE" dirty="0"/>
              <a:t>Warum ist das so?</a:t>
            </a:r>
          </a:p>
          <a:p>
            <a:pPr marL="457200" indent="-457200">
              <a:buAutoNum type="arabicPeriod"/>
            </a:pPr>
            <a:r>
              <a:rPr lang="de-DE" dirty="0"/>
              <a:t>Früh experimentieren</a:t>
            </a:r>
          </a:p>
          <a:p>
            <a:pPr marL="457200" indent="-457200">
              <a:buAutoNum type="arabicPeriod"/>
            </a:pPr>
            <a:r>
              <a:rPr lang="de-DE" dirty="0"/>
              <a:t>Dadurch schnell aus Fehlern lernen</a:t>
            </a:r>
            <a:endParaRPr lang="de-AT" dirty="0"/>
          </a:p>
        </p:txBody>
      </p:sp>
      <p:pic>
        <p:nvPicPr>
          <p:cNvPr id="2" name="Grafik 1" descr="Das Teamspiel gewinnt man, indem man viel Ausprobiert und wenig plant.">
            <a:extLst>
              <a:ext uri="{FF2B5EF4-FFF2-40B4-BE49-F238E27FC236}">
                <a16:creationId xmlns:a16="http://schemas.microsoft.com/office/drawing/2014/main" id="{5514B604-B483-5D1D-4D9C-2CAD5842A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98"/>
          <a:stretch/>
        </p:blipFill>
        <p:spPr bwMode="auto">
          <a:xfrm>
            <a:off x="7359644" y="2474261"/>
            <a:ext cx="4365414" cy="323926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D68EAB26-D08E-53D7-407A-1E3575A7CAAB}"/>
              </a:ext>
            </a:extLst>
          </p:cNvPr>
          <p:cNvSpPr txBox="1"/>
          <p:nvPr/>
        </p:nvSpPr>
        <p:spPr>
          <a:xfrm>
            <a:off x="7359644" y="5849035"/>
            <a:ext cx="4436197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Siebel, C. (2017) Marshmallow-</a:t>
            </a: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Challenge – ein Bastelspiel. https://www.workshop-spiele.de/marhsmallow-challenge/. Zugegriffen am 28.05.2025.</a:t>
            </a:r>
            <a:r>
              <a:rPr kumimoji="0" lang="de-AT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87076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E8DB3-6B8F-4980-E50F-731E10D04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6194F66C-DBC5-3CA5-E984-6DB15CD8CE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Einstieg mit Video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AB5EDCD6-6B86-46FF-6445-89928B50E41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920511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E7838-F256-8250-4ADD-947F34E15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DA9459D-0837-4B0A-FDE5-0C586B967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Denkanstoß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6D0F9A-BA6F-CC25-0209-245C7DD28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9191372" cy="437902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AT" sz="3200" dirty="0"/>
          </a:p>
          <a:p>
            <a:pPr marL="0" indent="0" algn="ctr">
              <a:buNone/>
            </a:pPr>
            <a:r>
              <a:rPr lang="de-AT" sz="3600" dirty="0"/>
              <a:t>Wenn du einen Zauberstab hättest und ein Problem der Welt lösen könntest, welches wäre das?</a:t>
            </a:r>
          </a:p>
        </p:txBody>
      </p:sp>
      <p:pic>
        <p:nvPicPr>
          <p:cNvPr id="3" name="Grafik 2" descr="Zauberstab (automatisch) mit einfarbiger Füllung">
            <a:extLst>
              <a:ext uri="{FF2B5EF4-FFF2-40B4-BE49-F238E27FC236}">
                <a16:creationId xmlns:a16="http://schemas.microsoft.com/office/drawing/2014/main" id="{D91EF53A-4BC3-528B-5C5D-03F721104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80179" y="3863297"/>
            <a:ext cx="1802219" cy="180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1014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AB259-C5D2-2DCB-D0B0-F831390A3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E4A3C9-8469-2AB1-3D72-860191725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Vergleich mit Video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802E682-B373-8E1A-FCB7-5EE62FD3D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9191372" cy="4379026"/>
          </a:xfrm>
        </p:spPr>
        <p:txBody>
          <a:bodyPr>
            <a:normAutofit/>
          </a:bodyPr>
          <a:lstStyle/>
          <a:p>
            <a:r>
              <a:rPr lang="de-DE" sz="2800" dirty="0"/>
              <a:t>Welche Wünsche werden genannt?</a:t>
            </a:r>
          </a:p>
          <a:p>
            <a:r>
              <a:rPr lang="de-DE" sz="2800" dirty="0"/>
              <a:t>Welche sind anders als eure Wünsche, welche gleich?</a:t>
            </a:r>
          </a:p>
          <a:p>
            <a:r>
              <a:rPr lang="de-DE" sz="2800" dirty="0"/>
              <a:t>Welche Themen werden angeschnitten?</a:t>
            </a:r>
          </a:p>
          <a:p>
            <a:endParaRPr lang="de-DE" sz="2800" dirty="0"/>
          </a:p>
          <a:p>
            <a:r>
              <a:rPr lang="de-DE" sz="2800" dirty="0">
                <a:hlinkClick r:id="rId2"/>
              </a:rPr>
              <a:t>Einstieg in die Projektwoche SDG - YouTube</a:t>
            </a:r>
            <a:endParaRPr lang="de-DE" sz="2800" dirty="0"/>
          </a:p>
        </p:txBody>
      </p:sp>
      <p:pic>
        <p:nvPicPr>
          <p:cNvPr id="3" name="Grafik 2" descr="Zauberstab (automatisch) mit einfarbiger Füllung">
            <a:extLst>
              <a:ext uri="{FF2B5EF4-FFF2-40B4-BE49-F238E27FC236}">
                <a16:creationId xmlns:a16="http://schemas.microsoft.com/office/drawing/2014/main" id="{37019C1E-EAB6-D621-4CDD-E1F62AD612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80179" y="3863297"/>
            <a:ext cx="1802219" cy="180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7039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717F3-F244-E577-2AA2-AC9A08BDF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7FD5E80D-0C9E-43FE-8455-ECE0D38426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Sprint 1: Rückschau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F3F7AB92-767F-D342-0AC2-42E086F7C84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957127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FE5342-7ABD-4F19-8BE6-8A872A8C2DE7}">
  <ds:schemaRefs>
    <ds:schemaRef ds:uri="http://schemas.microsoft.com/office/2006/metadata/properties"/>
    <ds:schemaRef ds:uri="http://schemas.microsoft.com/office/infopath/2007/PartnerControls"/>
    <ds:schemaRef ds:uri="f799415d-695a-4815-bd71-e216a568b99c"/>
    <ds:schemaRef ds:uri="698a1803-52f3-4d4f-bff9-093c0d5dc281"/>
  </ds:schemaRefs>
</ds:datastoreItem>
</file>

<file path=customXml/itemProps3.xml><?xml version="1.0" encoding="utf-8"?>
<ds:datastoreItem xmlns:ds="http://schemas.openxmlformats.org/officeDocument/2006/customXml" ds:itemID="{42293B47-6EED-4ABF-964F-A64C28EE19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</Words>
  <Application>Microsoft Office PowerPoint</Application>
  <PresentationFormat>Breitbild</PresentationFormat>
  <Paragraphs>56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9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Marshmallow-Challenge</vt:lpstr>
      <vt:lpstr>Aufgabe und Spielregeln</vt:lpstr>
      <vt:lpstr>Reflexion</vt:lpstr>
      <vt:lpstr>Schätzfrage</vt:lpstr>
      <vt:lpstr>Einstieg mit Video</vt:lpstr>
      <vt:lpstr>Denkanstoß</vt:lpstr>
      <vt:lpstr>Vergleich mit Video</vt:lpstr>
      <vt:lpstr>Sprint 1: Rückschau</vt:lpstr>
      <vt:lpstr>leitfragen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2</cp:revision>
  <dcterms:modified xsi:type="dcterms:W3CDTF">2025-09-03T09:44:38Z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